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3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3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3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9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84E2-B9ED-4F4D-8872-46067B74D13B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BDB0-BC57-4AC1-9E3B-7119242F4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1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0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2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85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42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Мордовин</dc:creator>
  <cp:lastModifiedBy>Пользователь</cp:lastModifiedBy>
  <cp:revision>2</cp:revision>
  <dcterms:created xsi:type="dcterms:W3CDTF">2026-02-24T10:34:03Z</dcterms:created>
  <dcterms:modified xsi:type="dcterms:W3CDTF">2026-02-25T08:56:41Z</dcterms:modified>
</cp:coreProperties>
</file>